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0" r:id="rId4"/>
    <p:sldId id="271" r:id="rId5"/>
    <p:sldId id="272" r:id="rId6"/>
    <p:sldId id="261" r:id="rId7"/>
    <p:sldId id="273" r:id="rId8"/>
    <p:sldId id="274" r:id="rId9"/>
    <p:sldId id="275" r:id="rId10"/>
    <p:sldId id="259" r:id="rId11"/>
    <p:sldId id="276" r:id="rId12"/>
    <p:sldId id="260" r:id="rId13"/>
    <p:sldId id="277" r:id="rId14"/>
    <p:sldId id="262" r:id="rId15"/>
    <p:sldId id="278" r:id="rId16"/>
    <p:sldId id="263" r:id="rId17"/>
    <p:sldId id="267" r:id="rId18"/>
    <p:sldId id="264" r:id="rId19"/>
    <p:sldId id="268" r:id="rId20"/>
    <p:sldId id="265" r:id="rId21"/>
    <p:sldId id="269" r:id="rId22"/>
    <p:sldId id="266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01575-564A-4B61-83BA-8CD102A83717}" type="datetimeFigureOut">
              <a:rPr lang="de-DE" smtClean="0"/>
              <a:t>23.11.2024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80525-E689-44D8-98CE-4BC07BF6C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12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84AC-F65D-477F-A507-2683734F2D2B}" type="datetime10">
              <a:rPr lang="de-DE" smtClean="0"/>
              <a:t>02:25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22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F236-9EC6-442F-BE0B-4DA31B901485}" type="datetime10">
              <a:rPr lang="de-DE" smtClean="0"/>
              <a:t>02:25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42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F061-77C3-47CA-BAF1-84F7F2586A76}" type="datetime10">
              <a:rPr lang="de-DE" smtClean="0"/>
              <a:t>02:25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BC26-D563-493B-9FD7-07149C672115}" type="datetime10">
              <a:rPr lang="de-DE" smtClean="0"/>
              <a:t>02:25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9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62DA-B08C-46E1-B782-8A38B8C500FB}" type="datetime10">
              <a:rPr lang="de-DE" smtClean="0"/>
              <a:t>02:25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25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790C-E954-4D04-8401-FC77445E3FD9}" type="datetime10">
              <a:rPr lang="de-DE" smtClean="0"/>
              <a:t>02:25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27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CA-D924-4D34-A841-74E2F9B96C71}" type="datetime10">
              <a:rPr lang="de-DE" smtClean="0"/>
              <a:t>02:25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92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38AC-D682-49D1-837D-14B65EB8B9F0}" type="datetime10">
              <a:rPr lang="de-DE" smtClean="0"/>
              <a:t>02:25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2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872-174E-4A38-93B4-8007FAEE5D32}" type="datetime10">
              <a:rPr lang="de-DE" smtClean="0"/>
              <a:t>02:25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62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6A06-7335-4C0C-BE37-733C191F0468}" type="datetime10">
              <a:rPr lang="de-DE" smtClean="0"/>
              <a:t>02:25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304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187-45E8-4C58-AC46-DCF27462529E}" type="datetime10">
              <a:rPr lang="de-DE" smtClean="0"/>
              <a:t>02:25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5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6D2A9-26EE-445D-8BC7-E556057C09D5}" type="datetime10">
              <a:rPr lang="de-DE" smtClean="0"/>
              <a:t>02:25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 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CCD3D-9E81-4EE1-B530-5917DB589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Logische Verknüpfungen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378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Die NICHT-Verknüpfung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96406"/>
            <a:ext cx="42672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B75B-C569-49E7-9665-102D842B5FC5}" type="datetime10">
              <a:rPr lang="de-DE" smtClean="0"/>
              <a:t>02:25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34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319B80-10FB-48E7-540A-71DEB7C82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58221-C3B4-3C9A-A4E8-512ACA5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Die NICHT-Verknüpfung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C66B0616-0A09-A3D5-BB46-F027DB5B76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96406"/>
            <a:ext cx="42672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20B1553-CA22-20A4-8924-5F52A6D8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571AB0-6242-EE29-0005-A6D4E89B6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B75B-C569-49E7-9665-102D842B5FC5}" type="datetime10">
              <a:rPr lang="de-DE" smtClean="0"/>
              <a:t>02:28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33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Die NICHT-UND-Verknüpfung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2920206"/>
            <a:ext cx="43243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1DA2-9C2B-4AC1-894F-88F7166A6AEF}" type="datetime10">
              <a:rPr lang="de-DE" smtClean="0"/>
              <a:t>02:29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BBD665E-05CA-4C43-BF88-4581A3F6E04F}"/>
              </a:ext>
            </a:extLst>
          </p:cNvPr>
          <p:cNvSpPr/>
          <p:nvPr/>
        </p:nvSpPr>
        <p:spPr>
          <a:xfrm>
            <a:off x="4594689" y="3186695"/>
            <a:ext cx="2160236" cy="1352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044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B7E72-749C-5A42-BD23-F1816429C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96AD4-266C-5A4C-4EB1-00D583775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Die NICHT-UND-Verknüpfung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5CE3B3D-9D7E-321D-C51D-7861A34C08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2920206"/>
            <a:ext cx="43243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2481CAC-95A4-D0E0-AC85-1E3B64B54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28E6EA-67F5-29F2-A4B0-35C9B3F67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1DA2-9C2B-4AC1-894F-88F7166A6AEF}" type="datetime10">
              <a:rPr lang="de-DE" smtClean="0"/>
              <a:t>02:29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935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Die NICHT-ODER-Verknüpfung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3096419"/>
            <a:ext cx="42481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2017 Kleemann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1E6-2DC9-4E24-B3D7-CA128083FA19}" type="datetime10">
              <a:rPr lang="de-DE" smtClean="0"/>
              <a:t>02:29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F93B45A-1C3E-470A-2628-C683A7A3EE76}"/>
              </a:ext>
            </a:extLst>
          </p:cNvPr>
          <p:cNvSpPr/>
          <p:nvPr/>
        </p:nvSpPr>
        <p:spPr>
          <a:xfrm>
            <a:off x="4514139" y="3186695"/>
            <a:ext cx="2160236" cy="1352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318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86E8E4-CC2B-545B-36C0-FC60DD559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7ECE24-71EF-D22C-7D8A-95C1351E7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Die NICHT-ODER-Verknüpfung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45B5FA3E-319E-CB45-6CC7-97596FB2032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3096419"/>
            <a:ext cx="42481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759B1B-3E3B-382E-6E2F-FE56AECC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54AB41-CD19-5999-3CE2-532591FA2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1E6-2DC9-4E24-B3D7-CA128083FA19}" type="datetime10">
              <a:rPr lang="de-DE" smtClean="0"/>
              <a:t>02:29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555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Log. Verknüpfungen – Übung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Fülle die Wahrheitstabelle aus!</a:t>
            </a:r>
          </a:p>
          <a:p>
            <a:endParaRPr lang="de-DE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900" y="2132856"/>
            <a:ext cx="377190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6912-880E-4F39-90AB-09078C711FD5}" type="datetime10">
              <a:rPr lang="de-DE" smtClean="0"/>
              <a:t>02:25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718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Log. Verknüpfungen – Übung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Fülle die Wahrheitstabelle aus!</a:t>
            </a:r>
          </a:p>
          <a:p>
            <a:endParaRPr lang="de-DE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900" y="2132856"/>
            <a:ext cx="377190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6912-880E-4F39-90AB-09078C711FD5}" type="datetime10">
              <a:rPr lang="de-DE" smtClean="0"/>
              <a:t>02:25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716016" y="551723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0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724338" y="566804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747085" y="594504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0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759478" y="609677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9972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Log. Verknüpfungen – Übung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Fülle die Wahrheitstabelle aus!</a:t>
            </a:r>
          </a:p>
          <a:p>
            <a:endParaRPr lang="de-D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252" y="2060848"/>
            <a:ext cx="4687968" cy="388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A417-4922-4B1C-9FAF-B9DAF0F56EFC}" type="datetime10">
              <a:rPr lang="de-DE" smtClean="0"/>
              <a:t>02:25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385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Log. Verknüpfungen – Übung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Fülle die Wahrheitstabelle aus!</a:t>
            </a:r>
          </a:p>
          <a:p>
            <a:endParaRPr lang="de-D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252" y="2060848"/>
            <a:ext cx="4687968" cy="388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A417-4922-4B1C-9FAF-B9DAF0F56EFC}" type="datetime10">
              <a:rPr lang="de-DE" smtClean="0"/>
              <a:t>02:25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860032" y="515719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0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826752" y="53185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870376" y="54570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826752" y="55955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1777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Die UND-Verknüpfung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A09F-7E08-4177-8DE5-DE899B4C4680}" type="datetime10">
              <a:rPr lang="de-DE" smtClean="0"/>
              <a:t>02:25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EF09090-9D91-88BC-42A9-73FD4EF93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66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Log. Verknüpfungen – Übung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Fülle die Wahrheitstabelle aus!</a:t>
            </a:r>
          </a:p>
          <a:p>
            <a:endParaRPr lang="de-DE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129" y="2204864"/>
            <a:ext cx="40386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0F9-212B-4639-BB0B-5F86BBAADBFE}" type="datetime10">
              <a:rPr lang="de-DE" smtClean="0"/>
              <a:t>02:25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31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Log. Verknüpfungen – Übung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Fülle die Wahrheitstabelle aus!</a:t>
            </a:r>
          </a:p>
          <a:p>
            <a:endParaRPr lang="de-DE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129" y="2204864"/>
            <a:ext cx="40386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0F9-212B-4639-BB0B-5F86BBAADBFE}" type="datetime10">
              <a:rPr lang="de-DE" smtClean="0"/>
              <a:t>02:25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958359" y="530120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0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906273" y="546253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925163" y="568588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919403" y="582719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61383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</a:t>
            </a:r>
            <a:r>
              <a:rPr lang="de-DE" dirty="0" err="1"/>
              <a:t>Halbaddierer</a:t>
            </a:r>
            <a:endParaRPr lang="de-DE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2" y="1824831"/>
            <a:ext cx="68103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9575-F4CD-4DDA-8493-9A81F698E9C2}" type="datetime10">
              <a:rPr lang="de-DE" smtClean="0"/>
              <a:t>02:25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26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F5E346-EE48-A5A8-9987-F12CF1E08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8B3E8-8575-E1A6-2DD1-1DE393EC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Die UND-Verknüpfung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1B419459-8700-3EC1-09EC-7CB78CADDE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2296319"/>
            <a:ext cx="43053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C35BAAA-7645-9228-1BFD-C33B9ECCB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7CD86E-4166-C18A-91E8-61F1872E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A09F-7E08-4177-8DE5-DE899B4C4680}" type="datetime10">
              <a:rPr lang="de-DE" smtClean="0"/>
              <a:t>02:27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A614029-131A-E763-2DC0-069B7F1474F3}"/>
              </a:ext>
            </a:extLst>
          </p:cNvPr>
          <p:cNvSpPr/>
          <p:nvPr/>
        </p:nvSpPr>
        <p:spPr>
          <a:xfrm>
            <a:off x="5148064" y="2564904"/>
            <a:ext cx="1440160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DC3ADF6-637F-03B6-3678-0549C2DCFA6D}"/>
              </a:ext>
            </a:extLst>
          </p:cNvPr>
          <p:cNvSpPr/>
          <p:nvPr/>
        </p:nvSpPr>
        <p:spPr>
          <a:xfrm>
            <a:off x="3707908" y="4277916"/>
            <a:ext cx="2160236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82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D2A26-6885-431D-6AC2-42992F041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23A9B-6ABF-A9DB-4DB4-92161F22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Die UND-Verknüpfung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27BDA1BA-4175-F06E-CB30-1790ADA81F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2296319"/>
            <a:ext cx="43053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AD8202-8B82-5B39-3FEF-6A3472F6F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39F5C7-3D70-3B16-7097-DCA8A151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A09F-7E08-4177-8DE5-DE899B4C4680}" type="datetime10">
              <a:rPr lang="de-DE" smtClean="0"/>
              <a:t>02:27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157AF73-C3C7-32E8-B8A4-49326D4D3C21}"/>
              </a:ext>
            </a:extLst>
          </p:cNvPr>
          <p:cNvSpPr/>
          <p:nvPr/>
        </p:nvSpPr>
        <p:spPr>
          <a:xfrm>
            <a:off x="3707908" y="4277916"/>
            <a:ext cx="2160236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55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2F0C8-79D5-8266-8FB9-1B8CBA236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67E8E-3421-6DB8-D9A8-B202A4F3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Die UND-Verknüpfung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CD37CA2D-DF21-5B39-FE73-9029F59C17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2296319"/>
            <a:ext cx="43053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A07D6EE-DB04-A8B0-8062-E95487A4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CCED04-B959-12F4-8BA6-9E4A9151D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A09F-7E08-4177-8DE5-DE899B4C4680}" type="datetime10">
              <a:rPr lang="de-DE" smtClean="0"/>
              <a:t>02:26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45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Die ODER-Verknüpfung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C4F6-F7B7-4E0E-A5BD-6E4D0B1846D0}" type="datetime10">
              <a:rPr lang="de-DE" smtClean="0"/>
              <a:t>02:25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39F132C-CB1F-C19E-B5CA-10DFAE07B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064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CFAA5-8FD7-9D22-B123-42C170517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35B13-29CA-BA9B-0441-BDEB3DB27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Die ODER-Verknüpfung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01BB7D5-15BC-5BEE-D70F-2C1778BBF1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7" y="2253456"/>
            <a:ext cx="4276725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B4F40F1-AE5B-0EA3-EA6A-C630D065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A7AEE8-3DC4-CD53-BF01-2B850603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C4F6-F7B7-4E0E-A5BD-6E4D0B1846D0}" type="datetime10">
              <a:rPr lang="de-DE" smtClean="0"/>
              <a:t>02:28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EF9FF66-A2E8-33FC-A4D0-F0EC186D0B9B}"/>
              </a:ext>
            </a:extLst>
          </p:cNvPr>
          <p:cNvSpPr/>
          <p:nvPr/>
        </p:nvSpPr>
        <p:spPr>
          <a:xfrm>
            <a:off x="3707908" y="4077072"/>
            <a:ext cx="2160236" cy="1352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0C35DD-0671-080A-780C-F512D71DDA98}"/>
              </a:ext>
            </a:extLst>
          </p:cNvPr>
          <p:cNvSpPr/>
          <p:nvPr/>
        </p:nvSpPr>
        <p:spPr>
          <a:xfrm>
            <a:off x="4788023" y="2306191"/>
            <a:ext cx="1928429" cy="1352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1658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E5FB7-6A50-60DC-399D-346FFB856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CA047-A456-A5FE-86E1-39364DE96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Die ODER-Verknüpfung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BF6BB93-55B9-32AC-10E9-A3E048D200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7" y="2253456"/>
            <a:ext cx="4276725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6939C67-E3E9-9B45-0BAC-A16202FE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FCC00A-D7E0-C1BE-C35D-71BCE7A6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C4F6-F7B7-4E0E-A5BD-6E4D0B1846D0}" type="datetime10">
              <a:rPr lang="de-DE" smtClean="0"/>
              <a:t>02:28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22865A0-9D34-FF93-8E52-7E0431DB877F}"/>
              </a:ext>
            </a:extLst>
          </p:cNvPr>
          <p:cNvSpPr/>
          <p:nvPr/>
        </p:nvSpPr>
        <p:spPr>
          <a:xfrm>
            <a:off x="3707908" y="4077072"/>
            <a:ext cx="2160236" cy="1352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15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B2711-2C41-2438-B2C0-B63E6C1F6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8393B-A996-BB0B-815A-7AE04EAF3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Die ODER-Verknüpfung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2EB260F-E940-55FA-4EA2-A061B55F6C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7" y="2253456"/>
            <a:ext cx="4276725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A1F601F-4115-822C-1C83-15C02A7E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2017 Kleemann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A16470-360A-80DE-EBD2-260728349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C4F6-F7B7-4E0E-A5BD-6E4D0B1846D0}" type="datetime10">
              <a:rPr lang="de-DE" smtClean="0"/>
              <a:t>02:28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6232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Bildschirmpräsentation (4:3)</PresentationFormat>
  <Paragraphs>82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5" baseType="lpstr">
      <vt:lpstr>Arial</vt:lpstr>
      <vt:lpstr>Calibri</vt:lpstr>
      <vt:lpstr>Larissa</vt:lpstr>
      <vt:lpstr>Logische Verknüpfungen</vt:lpstr>
      <vt:lpstr>1. Die UND-Verknüpfung</vt:lpstr>
      <vt:lpstr>1. Die UND-Verknüpfung</vt:lpstr>
      <vt:lpstr>1. Die UND-Verknüpfung</vt:lpstr>
      <vt:lpstr>1. Die UND-Verknüpfung</vt:lpstr>
      <vt:lpstr>2. Die ODER-Verknüpfung</vt:lpstr>
      <vt:lpstr>2. Die ODER-Verknüpfung</vt:lpstr>
      <vt:lpstr>2. Die ODER-Verknüpfung</vt:lpstr>
      <vt:lpstr>2. Die ODER-Verknüpfung</vt:lpstr>
      <vt:lpstr>3. Die NICHT-Verknüpfung</vt:lpstr>
      <vt:lpstr>3. Die NICHT-Verknüpfung</vt:lpstr>
      <vt:lpstr>4. Die NICHT-UND-Verknüpfung</vt:lpstr>
      <vt:lpstr>4. Die NICHT-UND-Verknüpfung</vt:lpstr>
      <vt:lpstr>5. Die NICHT-ODER-Verknüpfung</vt:lpstr>
      <vt:lpstr>5. Die NICHT-ODER-Verknüpfung</vt:lpstr>
      <vt:lpstr>Log. Verknüpfungen – Übung 1</vt:lpstr>
      <vt:lpstr>Log. Verknüpfungen – Übung 1</vt:lpstr>
      <vt:lpstr>Log. Verknüpfungen – Übung 2</vt:lpstr>
      <vt:lpstr>Log. Verknüpfungen – Übung 2</vt:lpstr>
      <vt:lpstr>Log. Verknüpfungen – Übung 3</vt:lpstr>
      <vt:lpstr>Log. Verknüpfungen – Übung 3</vt:lpstr>
      <vt:lpstr>Der Halbaddierer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Logische Verknüpfungen</dc:title>
  <dc:creator>test</dc:creator>
  <cp:lastModifiedBy>info vollgutmusiker</cp:lastModifiedBy>
  <cp:revision>5</cp:revision>
  <dcterms:created xsi:type="dcterms:W3CDTF">2016-09-21T11:01:38Z</dcterms:created>
  <dcterms:modified xsi:type="dcterms:W3CDTF">2024-11-23T01:29:54Z</dcterms:modified>
</cp:coreProperties>
</file>